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1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0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9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4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703B-04B9-4101-97AB-12C1F671EFFD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77"/>
          <p:cNvSpPr/>
          <p:nvPr/>
        </p:nvSpPr>
        <p:spPr>
          <a:xfrm>
            <a:off x="5470565" y="473673"/>
            <a:ext cx="4009292" cy="3822484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158" y="1127585"/>
            <a:ext cx="4009292" cy="2857500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2515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87061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1607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1987060" y="2077184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자기 디스크 6"/>
          <p:cNvSpPr/>
          <p:nvPr/>
        </p:nvSpPr>
        <p:spPr>
          <a:xfrm>
            <a:off x="1987060" y="180681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자기 디스크 8"/>
          <p:cNvSpPr/>
          <p:nvPr/>
        </p:nvSpPr>
        <p:spPr>
          <a:xfrm>
            <a:off x="1987060" y="1521071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6761" y="278716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6610" y="278716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9786" y="278716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4636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newTodoItem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9181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0305" y="133205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5747" y="1782640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4" idx="0"/>
            <a:endCxn id="16" idx="1"/>
          </p:cNvCxnSpPr>
          <p:nvPr/>
        </p:nvCxnSpPr>
        <p:spPr>
          <a:xfrm rot="5400000" flipH="1" flipV="1">
            <a:off x="1260157" y="1951234"/>
            <a:ext cx="806694" cy="7244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6" idx="0"/>
            <a:endCxn id="16" idx="3"/>
          </p:cNvCxnSpPr>
          <p:nvPr/>
        </p:nvCxnSpPr>
        <p:spPr>
          <a:xfrm rot="16200000" flipV="1">
            <a:off x="2944761" y="1951230"/>
            <a:ext cx="806694" cy="72449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845001" y="2037617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2323" y="2356280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B050"/>
                </a:solidFill>
              </a:rPr>
              <a:t>X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최신 데이터 </a:t>
            </a:r>
            <a:endParaRPr lang="en-US" altLang="ko-KR" sz="1000" b="1" dirty="0" smtClean="0">
              <a:solidFill>
                <a:srgbClr val="00B050"/>
              </a:solidFill>
            </a:endParaRPr>
          </a:p>
          <a:p>
            <a:r>
              <a:rPr lang="en-US" altLang="ko-KR" sz="1000" b="1" dirty="0">
                <a:solidFill>
                  <a:srgbClr val="00B050"/>
                </a:solidFill>
              </a:rPr>
              <a:t>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  </a:t>
            </a:r>
            <a:r>
              <a:rPr lang="ko-KR" altLang="en-US" sz="1000" b="1" dirty="0" err="1" smtClean="0">
                <a:solidFill>
                  <a:srgbClr val="00B050"/>
                </a:solidFill>
              </a:rPr>
              <a:t>미반영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7618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063240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669362" y="4025729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기존 애플리케이션 구조</a:t>
            </a:r>
            <a:endParaRPr lang="ko-KR" altLang="en-US" sz="1000" b="1" dirty="0"/>
          </a:p>
        </p:txBody>
      </p:sp>
      <p:sp>
        <p:nvSpPr>
          <p:cNvPr id="31" name="순서도: 자기 디스크 30"/>
          <p:cNvSpPr/>
          <p:nvPr/>
        </p:nvSpPr>
        <p:spPr>
          <a:xfrm>
            <a:off x="6996533" y="1423272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자기 디스크 31"/>
          <p:cNvSpPr/>
          <p:nvPr/>
        </p:nvSpPr>
        <p:spPr>
          <a:xfrm>
            <a:off x="6996533" y="1152907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자기 디스크 32"/>
          <p:cNvSpPr/>
          <p:nvPr/>
        </p:nvSpPr>
        <p:spPr>
          <a:xfrm>
            <a:off x="6996533" y="86715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19778" y="67814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35220" y="1128728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96530" y="1979385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5" idx="2"/>
            <a:endCxn id="37" idx="0"/>
          </p:cNvCxnSpPr>
          <p:nvPr/>
        </p:nvCxnSpPr>
        <p:spPr>
          <a:xfrm flipH="1">
            <a:off x="7515277" y="1383705"/>
            <a:ext cx="1" cy="59568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7" idx="1"/>
            <a:endCxn id="35" idx="1"/>
          </p:cNvCxnSpPr>
          <p:nvPr/>
        </p:nvCxnSpPr>
        <p:spPr>
          <a:xfrm rot="10800000" flipH="1">
            <a:off x="6996530" y="1256217"/>
            <a:ext cx="38690" cy="1180368"/>
          </a:xfrm>
          <a:prstGeom prst="bentConnector3">
            <a:avLst>
              <a:gd name="adj1" fmla="val -1704378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7" idx="3"/>
            <a:endCxn id="35" idx="3"/>
          </p:cNvCxnSpPr>
          <p:nvPr/>
        </p:nvCxnSpPr>
        <p:spPr>
          <a:xfrm flipH="1" flipV="1">
            <a:off x="7995335" y="1256217"/>
            <a:ext cx="38688" cy="1180368"/>
          </a:xfrm>
          <a:prstGeom prst="bentConnector3">
            <a:avLst>
              <a:gd name="adj1" fmla="val -188627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94185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173734" y="323009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56306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propsdata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00256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924502" y="323009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862377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addTodo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155924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44102" y="323009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218045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removeAll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35220" y="2476152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1172" y="2109046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App</a:t>
            </a:r>
            <a:endParaRPr lang="ko-KR" altLang="en-US" sz="1000" dirty="0"/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6775625" y="2924576"/>
            <a:ext cx="218560" cy="23517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031678" y="2912839"/>
            <a:ext cx="186367" cy="2469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1" idx="2"/>
            <a:endCxn id="49" idx="0"/>
          </p:cNvCxnSpPr>
          <p:nvPr/>
        </p:nvCxnSpPr>
        <p:spPr>
          <a:xfrm flipH="1">
            <a:off x="7512932" y="2731129"/>
            <a:ext cx="2346" cy="4286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40016" y="103747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185555" y="102767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7514677" y="180570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 동기화</a:t>
            </a:r>
            <a:endParaRPr lang="ko-KR" alt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6250550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추가 이벤트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8040016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삭제 이벤트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7475211" y="290914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props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6632672" y="4322424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변경된 애플리케이션 구조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734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033737" y="260576"/>
            <a:ext cx="7934417" cy="4355386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84" y="404447"/>
            <a:ext cx="7590151" cy="40598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093" y="1995726"/>
            <a:ext cx="2036884" cy="18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40524" y="2434370"/>
            <a:ext cx="3979984" cy="30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05955" y="2030473"/>
            <a:ext cx="1984130" cy="155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892989" y="325987"/>
            <a:ext cx="5142369" cy="6337363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41150" y="728236"/>
            <a:ext cx="913248" cy="38906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Output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04279" y="728237"/>
            <a:ext cx="960115" cy="3890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Entry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6" idx="2"/>
            <a:endCxn id="5" idx="2"/>
          </p:cNvCxnSpPr>
          <p:nvPr/>
        </p:nvCxnSpPr>
        <p:spPr>
          <a:xfrm rot="5400000" flipH="1" flipV="1">
            <a:off x="6291054" y="110578"/>
            <a:ext cx="1" cy="2013437"/>
          </a:xfrm>
          <a:prstGeom prst="bentConnector3">
            <a:avLst>
              <a:gd name="adj1" fmla="val -228600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5" idx="0"/>
            <a:endCxn id="5" idx="3"/>
          </p:cNvCxnSpPr>
          <p:nvPr/>
        </p:nvCxnSpPr>
        <p:spPr>
          <a:xfrm rot="16200000" flipH="1">
            <a:off x="7428821" y="597189"/>
            <a:ext cx="194530" cy="456624"/>
          </a:xfrm>
          <a:prstGeom prst="bentConnector4">
            <a:avLst>
              <a:gd name="adj1" fmla="val -117514"/>
              <a:gd name="adj2" fmla="val 150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35147" y="1204045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Loader(module)</a:t>
            </a:r>
          </a:p>
          <a:p>
            <a:r>
              <a:rPr lang="en-US" altLang="ko-KR" sz="1000" dirty="0" err="1" smtClean="0"/>
              <a:t>css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img</a:t>
            </a:r>
            <a:r>
              <a:rPr lang="en-US" altLang="ko-KR" sz="1000" dirty="0" smtClean="0"/>
              <a:t> …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98584" y="1145851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변환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번들링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60074" y="405270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R" sz="1000" dirty="0" smtClean="0"/>
              <a:t>lugin</a:t>
            </a:r>
            <a:endParaRPr lang="ko-KR" altLang="en-US" sz="10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78" y="1683437"/>
            <a:ext cx="4774133" cy="48043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61891" y="2604618"/>
            <a:ext cx="2963456" cy="1772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61890" y="2806202"/>
            <a:ext cx="2963457" cy="6884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61890" y="3519017"/>
            <a:ext cx="2963457" cy="1976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61890" y="5519834"/>
            <a:ext cx="2963457" cy="5369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92778" y="2537977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49" name="타원 48"/>
          <p:cNvSpPr/>
          <p:nvPr/>
        </p:nvSpPr>
        <p:spPr>
          <a:xfrm>
            <a:off x="4092778" y="2871602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4092778" y="3579426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1" name="타원 50"/>
          <p:cNvSpPr/>
          <p:nvPr/>
        </p:nvSpPr>
        <p:spPr>
          <a:xfrm>
            <a:off x="4092778" y="5555863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4735147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6777482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8" name="타원 57"/>
          <p:cNvSpPr/>
          <p:nvPr/>
        </p:nvSpPr>
        <p:spPr>
          <a:xfrm>
            <a:off x="4605818" y="118111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9" name="타원 58"/>
          <p:cNvSpPr/>
          <p:nvPr/>
        </p:nvSpPr>
        <p:spPr>
          <a:xfrm>
            <a:off x="7520907" y="359251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487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12396" y="800100"/>
            <a:ext cx="4811396" cy="4571999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442924"/>
            <a:ext cx="1789967" cy="1169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868" y="1904740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4" y="2175285"/>
            <a:ext cx="1820842" cy="159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554" y="1131197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CORS</a:t>
            </a:r>
          </a:p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 불가</a:t>
            </a:r>
            <a:endParaRPr lang="ko-KR" altLang="en-US" sz="10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1276869"/>
            <a:ext cx="1038212" cy="1335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1873" y="261277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cxnSp>
        <p:nvCxnSpPr>
          <p:cNvPr id="12" name="꺾인 연결선 11"/>
          <p:cNvCxnSpPr>
            <a:stCxn id="5" idx="0"/>
            <a:endCxn id="10" idx="0"/>
          </p:cNvCxnSpPr>
          <p:nvPr/>
        </p:nvCxnSpPr>
        <p:spPr>
          <a:xfrm rot="5400000" flipH="1" flipV="1">
            <a:off x="3430237" y="-67758"/>
            <a:ext cx="166055" cy="2855310"/>
          </a:xfrm>
          <a:prstGeom prst="bentConnector3">
            <a:avLst>
              <a:gd name="adj1" fmla="val 2376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593208" y="93442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X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6561" y="261277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02890" y="153130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830032"/>
            <a:ext cx="1789967" cy="11698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2868" y="4291848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6561" y="499988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97" y="4559019"/>
            <a:ext cx="1274417" cy="1720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48" l="1701" r="993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865" y="3086099"/>
            <a:ext cx="649898" cy="6277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12523" y="3645519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Proxy Configuration</a:t>
            </a:r>
          </a:p>
          <a:p>
            <a:pPr algn="ctr"/>
            <a:r>
              <a:rPr lang="en-US" altLang="ko-KR" sz="1000" dirty="0" err="1" smtClean="0"/>
              <a:t>Webpack</a:t>
            </a:r>
            <a:r>
              <a:rPr lang="en-US" altLang="ko-KR" sz="1000" dirty="0" smtClean="0"/>
              <a:t> Dev Server</a:t>
            </a:r>
            <a:endParaRPr lang="ko-KR" altLang="en-US" sz="1000" dirty="0"/>
          </a:p>
        </p:txBody>
      </p:sp>
      <p:cxnSp>
        <p:nvCxnSpPr>
          <p:cNvPr id="26" name="꺾인 연결선 25"/>
          <p:cNvCxnSpPr>
            <a:stCxn id="19" idx="1"/>
            <a:endCxn id="24" idx="1"/>
          </p:cNvCxnSpPr>
          <p:nvPr/>
        </p:nvCxnSpPr>
        <p:spPr>
          <a:xfrm rot="10800000" flipH="1">
            <a:off x="1190625" y="3399996"/>
            <a:ext cx="1207240" cy="1014964"/>
          </a:xfrm>
          <a:prstGeom prst="bentConnector3">
            <a:avLst>
              <a:gd name="adj1" fmla="val -138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2396" y="3203295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Localhost:8080/</a:t>
            </a:r>
            <a:r>
              <a:rPr lang="en-US" altLang="ko-KR" sz="1000" dirty="0" err="1" smtClean="0"/>
              <a:t>api</a:t>
            </a:r>
            <a:r>
              <a:rPr lang="en-US" altLang="ko-KR" sz="1000" dirty="0" smtClean="0"/>
              <a:t>/login</a:t>
            </a:r>
            <a:endParaRPr lang="ko-KR" altLang="en-US" sz="10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3663977"/>
            <a:ext cx="1038212" cy="13359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81873" y="4999885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4502890" y="3918415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cxnSp>
        <p:nvCxnSpPr>
          <p:cNvPr id="35" name="꺾인 연결선 34"/>
          <p:cNvCxnSpPr>
            <a:stCxn id="24" idx="3"/>
            <a:endCxn id="32" idx="0"/>
          </p:cNvCxnSpPr>
          <p:nvPr/>
        </p:nvCxnSpPr>
        <p:spPr>
          <a:xfrm>
            <a:off x="3047763" y="3399996"/>
            <a:ext cx="1893156" cy="26398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805291" y="3276295"/>
            <a:ext cx="212083" cy="21208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3701" y="343660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</a:t>
            </a:r>
            <a:endParaRPr lang="en-US" altLang="ko-KR" sz="1000" b="1" u="sng" dirty="0" smtClean="0"/>
          </a:p>
          <a:p>
            <a:pPr algn="ctr"/>
            <a:r>
              <a:rPr lang="en-US" altLang="ko-KR" sz="1000" b="1" u="sng" dirty="0" smtClean="0"/>
              <a:t>domain.com/</a:t>
            </a:r>
            <a:r>
              <a:rPr lang="en-US" altLang="ko-KR" sz="1000" b="1" u="sng" dirty="0" err="1" smtClean="0"/>
              <a:t>api</a:t>
            </a:r>
            <a:r>
              <a:rPr lang="en-US" altLang="ko-KR" sz="1000" b="1" u="sng" dirty="0" smtClean="0"/>
              <a:t>/login</a:t>
            </a:r>
            <a:endParaRPr lang="ko-KR" altLang="en-US" sz="1000" b="1" u="sng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190625" y="2989385"/>
            <a:ext cx="4269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b="1" dirty="0" smtClean="0"/>
              <a:t>부모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자식 </a:t>
            </a:r>
            <a:r>
              <a:rPr lang="en-US" altLang="ko-KR" sz="1000" b="1" dirty="0" smtClean="0"/>
              <a:t>: Props, </a:t>
            </a:r>
            <a:r>
              <a:rPr lang="ko-KR" altLang="en-US" sz="1000" dirty="0" smtClean="0"/>
              <a:t>자식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부모 </a:t>
            </a:r>
            <a:r>
              <a:rPr lang="en-US" altLang="ko-KR" sz="1000" dirty="0" smtClean="0"/>
              <a:t>: Event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20507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79" y="309116"/>
            <a:ext cx="5192021" cy="623976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89897" y="1895475"/>
            <a:ext cx="692004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7034" y="3515744"/>
            <a:ext cx="5363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v-bind:</a:t>
            </a:r>
            <a:r>
              <a:rPr lang="ko-KR" altLang="en-US" sz="1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프롭스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속성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데이터 이름</a:t>
            </a:r>
            <a:r>
              <a:rPr lang="en-US" altLang="ko-KR" sz="1000" b="1" dirty="0" smtClean="0"/>
              <a:t>"&gt;&lt;/app-header&gt;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09169" y="3192312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68501" y="5426554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89897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61305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76789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8" name="꺾인 연결선 17"/>
          <p:cNvCxnSpPr>
            <a:stCxn id="8" idx="2"/>
            <a:endCxn id="11" idx="0"/>
          </p:cNvCxnSpPr>
          <p:nvPr/>
        </p:nvCxnSpPr>
        <p:spPr>
          <a:xfrm rot="5400000">
            <a:off x="7081142" y="2337555"/>
            <a:ext cx="1086928" cy="622586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8370502" y="1895475"/>
            <a:ext cx="525671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  <a:endCxn id="12" idx="0"/>
          </p:cNvCxnSpPr>
          <p:nvPr/>
        </p:nvCxnSpPr>
        <p:spPr>
          <a:xfrm rot="5400000">
            <a:off x="6442407" y="3235623"/>
            <a:ext cx="3321170" cy="1060693"/>
          </a:xfrm>
          <a:prstGeom prst="bentConnector3">
            <a:avLst>
              <a:gd name="adj1" fmla="val 6558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50758" y="1535270"/>
            <a:ext cx="94769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Props </a:t>
            </a:r>
            <a:r>
              <a:rPr lang="ko-KR" altLang="en-US" sz="800" b="1" dirty="0" smtClean="0"/>
              <a:t>속성 이름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66569" y="1580244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상위 컴포넌트의 데이터 이름</a:t>
            </a:r>
            <a:endParaRPr lang="ko-KR" altLang="en-US" sz="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왼쪽으로 구부러진 화살표 29"/>
          <p:cNvSpPr/>
          <p:nvPr/>
        </p:nvSpPr>
        <p:spPr>
          <a:xfrm rot="11310723" flipH="1">
            <a:off x="8672621" y="1960472"/>
            <a:ext cx="1243706" cy="3718149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875461" y="4096587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87799" y="4254679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인스턴의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데이터를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하위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콤포넌트로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전달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3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dirty="0" smtClean="0"/>
              <a:t>부모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자식 </a:t>
            </a:r>
            <a:r>
              <a:rPr lang="en-US" altLang="ko-KR" sz="1000" dirty="0" smtClean="0"/>
              <a:t>: Props, </a:t>
            </a:r>
            <a:r>
              <a:rPr lang="ko-KR" altLang="en-US" sz="1000" b="1" dirty="0" smtClean="0"/>
              <a:t>자식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부모 </a:t>
            </a:r>
            <a:r>
              <a:rPr lang="en-US" altLang="ko-KR" sz="1000" b="1" dirty="0" smtClean="0"/>
              <a:t>: Event</a:t>
            </a:r>
            <a:endParaRPr lang="ko-KR" altLang="en-US" sz="10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5829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34" y="3515744"/>
            <a:ext cx="55499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v-on: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하위 컴포넌트에서 발생한 이벤트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메서드 이름</a:t>
            </a:r>
            <a:r>
              <a:rPr lang="en-US" altLang="ko-KR" sz="1000" b="1" dirty="0" smtClean="0"/>
              <a:t>"&gt;</a:t>
            </a:r>
          </a:p>
          <a:p>
            <a:r>
              <a:rPr lang="en-US" altLang="ko-KR" sz="1000" b="1" dirty="0" smtClean="0"/>
              <a:t>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82739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32" y="174625"/>
            <a:ext cx="4511710" cy="6495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8262758" y="569131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50946" y="569131"/>
            <a:ext cx="441295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167868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83284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78174" y="2096758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3" idx="2"/>
            <a:endCxn id="17" idx="0"/>
          </p:cNvCxnSpPr>
          <p:nvPr/>
        </p:nvCxnSpPr>
        <p:spPr>
          <a:xfrm rot="16200000" flipH="1">
            <a:off x="7948973" y="1207293"/>
            <a:ext cx="1363513" cy="415416"/>
          </a:xfrm>
          <a:prstGeom prst="bentConnector3">
            <a:avLst>
              <a:gd name="adj1" fmla="val 19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762426" y="4847832"/>
            <a:ext cx="500332" cy="172741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4" idx="3"/>
            <a:endCxn id="24" idx="0"/>
          </p:cNvCxnSpPr>
          <p:nvPr/>
        </p:nvCxnSpPr>
        <p:spPr>
          <a:xfrm flipH="1">
            <a:off x="8012592" y="651188"/>
            <a:ext cx="1079649" cy="4196644"/>
          </a:xfrm>
          <a:prstGeom prst="bentConnector4">
            <a:avLst>
              <a:gd name="adj1" fmla="val -193758"/>
              <a:gd name="adj2" fmla="val 7215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8635042" y="1676573"/>
            <a:ext cx="1312977" cy="160853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으로 구부러진 화살표 31"/>
          <p:cNvSpPr/>
          <p:nvPr/>
        </p:nvSpPr>
        <p:spPr>
          <a:xfrm rot="737963">
            <a:off x="9637132" y="1930087"/>
            <a:ext cx="1233910" cy="3377732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3748" y="764515"/>
            <a:ext cx="10791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하위 </a:t>
            </a:r>
            <a:r>
              <a:rPr lang="ko-KR" altLang="en-US" sz="800" b="1" dirty="0" err="1" smtClean="0"/>
              <a:t>컴포넌에서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발생한 이벤트 이름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897047" y="325393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상위 컴포넌트의 메서드 이름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74829" y="3803288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556042" y="3890503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하위 </a:t>
            </a:r>
            <a:r>
              <a:rPr lang="en-US" altLang="ko-KR" sz="800" b="1" dirty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>
                <a:solidFill>
                  <a:srgbClr val="FF0000"/>
                </a:solidFill>
              </a:rPr>
              <a:t>콤포넌트에서</a:t>
            </a:r>
            <a:r>
              <a:rPr lang="ko-KR" altLang="en-US" sz="800" b="1" dirty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</a:rPr>
              <a:t>클릭</a:t>
            </a:r>
            <a:r>
              <a:rPr lang="en-US" altLang="ko-KR" sz="800" b="1" dirty="0">
                <a:solidFill>
                  <a:srgbClr val="FF0000"/>
                </a:solidFill>
              </a:rPr>
              <a:t>‘ </a:t>
            </a:r>
            <a:r>
              <a:rPr lang="ko-KR" altLang="en-US" sz="800" b="1" dirty="0">
                <a:solidFill>
                  <a:srgbClr val="FF0000"/>
                </a:solidFill>
              </a:rPr>
              <a:t>이벤트를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사용하여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인스턴스의 메서드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logText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를 호출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3" y="6228272"/>
            <a:ext cx="4065576" cy="55439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6503" y="104591"/>
            <a:ext cx="8232298" cy="6123681"/>
            <a:chOff x="436503" y="104591"/>
            <a:chExt cx="8232298" cy="61236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870119"/>
              <a:ext cx="3629664" cy="4358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04591"/>
              <a:ext cx="1599332" cy="16667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99" y="104591"/>
              <a:ext cx="4260702" cy="612368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155" y="104925"/>
              <a:ext cx="1599012" cy="166637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99" y="6228272"/>
            <a:ext cx="3441939" cy="5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7467" y="2447561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u="sng" dirty="0" smtClean="0"/>
              <a:t>같은 레벨에서의 컴포넌트 통신 방법</a:t>
            </a:r>
            <a:endParaRPr lang="ko-KR" altLang="en-US" sz="1000" b="1" u="sng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20242" y="2751826"/>
            <a:ext cx="802256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Root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22498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AppContent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12662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AppHeader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5" idx="3"/>
            <a:endCxn id="6" idx="0"/>
          </p:cNvCxnSpPr>
          <p:nvPr/>
        </p:nvCxnSpPr>
        <p:spPr>
          <a:xfrm>
            <a:off x="5322498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5" idx="1"/>
            <a:endCxn id="7" idx="0"/>
          </p:cNvCxnSpPr>
          <p:nvPr/>
        </p:nvCxnSpPr>
        <p:spPr>
          <a:xfrm flipH="1">
            <a:off x="4066452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5287992" y="3114136"/>
            <a:ext cx="261401" cy="25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293347" y="3114137"/>
            <a:ext cx="261402" cy="25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18839" y="3115984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0626" y="3115984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23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891" y="8392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u="sng" dirty="0" err="1" smtClean="0"/>
              <a:t>Axios</a:t>
            </a:r>
            <a:r>
              <a:rPr lang="en-US" altLang="ko-KR" sz="1000" b="1" u="sng" dirty="0" smtClean="0"/>
              <a:t> HTTP </a:t>
            </a:r>
            <a:r>
              <a:rPr lang="ko-KR" altLang="en-US" sz="1000" b="1" u="sng" dirty="0" smtClean="0"/>
              <a:t>통신</a:t>
            </a:r>
            <a:endParaRPr lang="ko-KR" altLang="en-US" sz="1000" b="1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7" y="403913"/>
            <a:ext cx="5021922" cy="16828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7" y="2301015"/>
            <a:ext cx="5021922" cy="2951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79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83177" y="226422"/>
            <a:ext cx="5930537" cy="65053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9" y="715293"/>
            <a:ext cx="2555330" cy="1655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9" y="715293"/>
            <a:ext cx="2757761" cy="895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09" y="2432650"/>
            <a:ext cx="2551123" cy="2080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9" y="2432650"/>
            <a:ext cx="2967191" cy="895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" y="4574957"/>
            <a:ext cx="2551123" cy="20395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319" y="4574957"/>
            <a:ext cx="2687411" cy="8958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2142" y="1680085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709" y="345962"/>
            <a:ext cx="2464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 </a:t>
            </a:r>
            <a:r>
              <a:rPr lang="en-US" altLang="ko-KR" sz="1000" b="1" dirty="0" err="1" smtClean="0"/>
              <a:t>Javascript</a:t>
            </a:r>
            <a:r>
              <a:rPr lang="ko-KR" altLang="en-US" sz="1000" b="1" dirty="0" smtClean="0"/>
              <a:t>는 변수의 스콥이 전역이다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62142" y="3429000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262142" y="5569016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ES6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“</a:t>
            </a:r>
            <a:r>
              <a:rPr lang="ko-KR" altLang="en-US" sz="1000" dirty="0" smtClean="0"/>
              <a:t>화살표 함수</a:t>
            </a:r>
            <a:r>
              <a:rPr lang="en-US" altLang="ko-KR" sz="1000" dirty="0" smtClean="0"/>
              <a:t>“ </a:t>
            </a:r>
            <a:r>
              <a:rPr lang="ko-KR" altLang="en-US" sz="1000" dirty="0" smtClean="0"/>
              <a:t>표현식을 사용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후에도 사용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813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3177" y="226422"/>
            <a:ext cx="5436598" cy="30978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6965" y="465962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6965" y="2073657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19479" y="1074202"/>
            <a:ext cx="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34726" y="25398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4726" y="166475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06923" y="580383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06660" y="2082575"/>
            <a:ext cx="1349829" cy="896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06923" y="2193917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18" idx="1"/>
            <a:endCxn id="5" idx="3"/>
          </p:cNvCxnSpPr>
          <p:nvPr/>
        </p:nvCxnSpPr>
        <p:spPr>
          <a:xfrm flipH="1">
            <a:off x="1896794" y="908614"/>
            <a:ext cx="2710129" cy="58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62353" y="1658222"/>
            <a:ext cx="491197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1"/>
            <a:endCxn id="16" idx="3"/>
          </p:cNvCxnSpPr>
          <p:nvPr/>
        </p:nvCxnSpPr>
        <p:spPr>
          <a:xfrm flipH="1" flipV="1">
            <a:off x="3641708" y="2297756"/>
            <a:ext cx="965215" cy="2243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1"/>
            <a:endCxn id="6" idx="3"/>
          </p:cNvCxnSpPr>
          <p:nvPr/>
        </p:nvCxnSpPr>
        <p:spPr>
          <a:xfrm flipH="1" flipV="1">
            <a:off x="1896794" y="2522149"/>
            <a:ext cx="824645" cy="2344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721439" y="2202835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actions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21439" y="2432249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mutations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21439" y="2661663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8642" y="187240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vuex</a:t>
            </a:r>
            <a:endParaRPr lang="ko-KR" altLang="en-US" dirty="0"/>
          </a:p>
        </p:txBody>
      </p:sp>
      <p:sp>
        <p:nvSpPr>
          <p:cNvPr id="25" name="아래로 구부러진 화살표 24"/>
          <p:cNvSpPr/>
          <p:nvPr/>
        </p:nvSpPr>
        <p:spPr>
          <a:xfrm rot="5400000">
            <a:off x="3486639" y="2301331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5400000">
            <a:off x="3486639" y="2573223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1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917330" y="496765"/>
            <a:ext cx="5641732" cy="2387112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39" y="1425452"/>
            <a:ext cx="189547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10" y="1068264"/>
            <a:ext cx="2638425" cy="14859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191608" y="1661745"/>
            <a:ext cx="334107" cy="3692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50620" y="219697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코드 작성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34766" y="2554164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자바스크립트 해석기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9419" y="574193"/>
            <a:ext cx="522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Hoisting : </a:t>
            </a:r>
            <a:r>
              <a:rPr lang="ko-KR" altLang="en-US" sz="1000" b="1" dirty="0" smtClean="0"/>
              <a:t>선언한 함수와 변수를 해석기가 가장 상단에 위치한 것으로 인식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함수선언식과 변수를 위한 메모리 할당을 먼저</a:t>
            </a:r>
            <a:endParaRPr lang="ko-KR" altLang="en-US" sz="1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0" y="3929098"/>
            <a:ext cx="5791200" cy="1914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83" y="4816024"/>
            <a:ext cx="4581525" cy="2095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277" y="5373783"/>
            <a:ext cx="45815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4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05900" y="184648"/>
            <a:ext cx="5789024" cy="2625227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09575"/>
            <a:ext cx="2262188" cy="1299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409575"/>
            <a:ext cx="2686050" cy="1714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19475" y="1571625"/>
            <a:ext cx="181927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2"/>
            <a:endCxn id="6" idx="2"/>
          </p:cNvCxnSpPr>
          <p:nvPr/>
        </p:nvCxnSpPr>
        <p:spPr>
          <a:xfrm rot="16200000" flipH="1">
            <a:off x="2963249" y="443887"/>
            <a:ext cx="414770" cy="2945605"/>
          </a:xfrm>
          <a:prstGeom prst="bentConnector3">
            <a:avLst>
              <a:gd name="adj1" fmla="val 1551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2014775" y="2307228"/>
            <a:ext cx="23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vuex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01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5315" y="184647"/>
            <a:ext cx="4343400" cy="328831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1139" y="434659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8380" y="2963008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6643" y="515987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0387" y="515987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10066743" y="4012624"/>
            <a:ext cx="786912" cy="1356147"/>
          </a:xfrm>
          <a:prstGeom prst="bentConnector4">
            <a:avLst>
              <a:gd name="adj1" fmla="val -29050"/>
              <a:gd name="adj2" fmla="val 6912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966771" y="2213464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210387" y="810530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10387" y="1105073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6643" y="977604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9880" y="637980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7" name="구부러진 연결선 16"/>
          <p:cNvCxnSpPr>
            <a:stCxn id="7" idx="0"/>
            <a:endCxn id="8" idx="1"/>
          </p:cNvCxnSpPr>
          <p:nvPr/>
        </p:nvCxnSpPr>
        <p:spPr>
          <a:xfrm rot="16200000" flipH="1">
            <a:off x="1595830" y="23424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8" idx="3"/>
            <a:endCxn id="13" idx="3"/>
          </p:cNvCxnSpPr>
          <p:nvPr/>
        </p:nvCxnSpPr>
        <p:spPr>
          <a:xfrm>
            <a:off x="2989385" y="637981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5" idx="1"/>
            <a:endCxn id="8" idx="3"/>
          </p:cNvCxnSpPr>
          <p:nvPr/>
        </p:nvCxnSpPr>
        <p:spPr>
          <a:xfrm rot="10800000">
            <a:off x="2989386" y="637981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3" idx="1"/>
            <a:endCxn id="14" idx="3"/>
          </p:cNvCxnSpPr>
          <p:nvPr/>
        </p:nvCxnSpPr>
        <p:spPr>
          <a:xfrm rot="10800000">
            <a:off x="1559891" y="1163333"/>
            <a:ext cx="650496" cy="6373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9082" y="1579870"/>
            <a:ext cx="28216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UserProfile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접근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5052" y="1307278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1189082" y="26840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23055" y="82929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97775" y="73771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934189" y="1107869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5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81139" y="1996428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6643" y="2077756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10387" y="2077756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10387" y="2372299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10387" y="2666842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6643" y="2539373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39880" y="2199749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47" name="구부러진 연결선 46"/>
          <p:cNvCxnSpPr>
            <a:stCxn id="41" idx="0"/>
            <a:endCxn id="42" idx="1"/>
          </p:cNvCxnSpPr>
          <p:nvPr/>
        </p:nvCxnSpPr>
        <p:spPr>
          <a:xfrm rot="16200000" flipH="1">
            <a:off x="1595830" y="1585193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2" idx="3"/>
            <a:endCxn id="44" idx="3"/>
          </p:cNvCxnSpPr>
          <p:nvPr/>
        </p:nvCxnSpPr>
        <p:spPr>
          <a:xfrm>
            <a:off x="2989385" y="2199750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1"/>
            <a:endCxn id="42" idx="3"/>
          </p:cNvCxnSpPr>
          <p:nvPr/>
        </p:nvCxnSpPr>
        <p:spPr>
          <a:xfrm rot="10800000">
            <a:off x="2989386" y="2199750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4" idx="1"/>
            <a:endCxn id="41" idx="3"/>
          </p:cNvCxnSpPr>
          <p:nvPr/>
        </p:nvCxnSpPr>
        <p:spPr>
          <a:xfrm rot="10800000">
            <a:off x="1559891" y="2263484"/>
            <a:ext cx="650496" cy="5253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35052" y="2869047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cxnSp>
        <p:nvCxnSpPr>
          <p:cNvPr id="57" name="구부러진 연결선 56"/>
          <p:cNvCxnSpPr>
            <a:stCxn id="41" idx="1"/>
            <a:endCxn id="45" idx="1"/>
          </p:cNvCxnSpPr>
          <p:nvPr/>
        </p:nvCxnSpPr>
        <p:spPr>
          <a:xfrm rot="10800000" flipV="1">
            <a:off x="646643" y="2263483"/>
            <a:ext cx="12700" cy="461617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1189082" y="1843942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423054" y="239430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97775" y="227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71376" y="265642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75832" y="3144881"/>
            <a:ext cx="2448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UserView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전달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구부러진 연결선 62"/>
          <p:cNvCxnSpPr>
            <a:stCxn id="8" idx="0"/>
            <a:endCxn id="15" idx="0"/>
          </p:cNvCxnSpPr>
          <p:nvPr/>
        </p:nvCxnSpPr>
        <p:spPr>
          <a:xfrm rot="16200000" flipH="1">
            <a:off x="3253635" y="-137763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2710990" y="29123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6" name="구부러진 연결선 65"/>
          <p:cNvCxnSpPr>
            <a:stCxn id="42" idx="0"/>
            <a:endCxn id="46" idx="0"/>
          </p:cNvCxnSpPr>
          <p:nvPr/>
        </p:nvCxnSpPr>
        <p:spPr>
          <a:xfrm rot="16200000" flipH="1">
            <a:off x="3253635" y="1424006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713837" y="185844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12152" y="2209152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6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 rot="18900000">
            <a:off x="1463094" y="1052943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/>
          <p:cNvSpPr txBox="1"/>
          <p:nvPr/>
        </p:nvSpPr>
        <p:spPr>
          <a:xfrm rot="18900000">
            <a:off x="293674" y="2417160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94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51692" y="149478"/>
            <a:ext cx="3217986" cy="130125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99496" y="239050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6752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AppHeader.vue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12744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AppContent.vue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5" idx="1"/>
            <a:endCxn id="6" idx="0"/>
          </p:cNvCxnSpPr>
          <p:nvPr/>
        </p:nvCxnSpPr>
        <p:spPr>
          <a:xfrm rot="10800000" flipV="1">
            <a:off x="988124" y="424777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5" idx="3"/>
            <a:endCxn id="7" idx="0"/>
          </p:cNvCxnSpPr>
          <p:nvPr/>
        </p:nvCxnSpPr>
        <p:spPr>
          <a:xfrm>
            <a:off x="2412744" y="424778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936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2574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2624" y="570079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appTitle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2587803" y="570079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items</a:t>
            </a:r>
            <a:endParaRPr lang="ko-KR" altLang="en-US" sz="800" dirty="0"/>
          </a:p>
        </p:txBody>
      </p:sp>
      <p:cxnSp>
        <p:nvCxnSpPr>
          <p:cNvPr id="19" name="구부러진 연결선 18"/>
          <p:cNvCxnSpPr>
            <a:stCxn id="7" idx="1"/>
            <a:endCxn id="5" idx="2"/>
          </p:cNvCxnSpPr>
          <p:nvPr/>
        </p:nvCxnSpPr>
        <p:spPr>
          <a:xfrm rot="10800000">
            <a:off x="1956120" y="610507"/>
            <a:ext cx="456624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72493" y="677801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7265" y="80431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renew</a:t>
            </a:r>
            <a:endParaRPr lang="ko-KR" altLang="en-US" sz="8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1692" y="1726030"/>
            <a:ext cx="2927839" cy="126335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4336" y="1867756"/>
            <a:ext cx="1025160" cy="95487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8622" y="1873760"/>
            <a:ext cx="1022744" cy="9488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Item.vue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 rot="10800000" flipV="1">
            <a:off x="1415907" y="2236233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10800000" flipV="1">
            <a:off x="1415907" y="2028864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1415907" y="2434947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4098" y="2102131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&lt;h1&gt;Hello&lt;/h1&gt;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94098" y="2289776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</a:t>
            </a:r>
            <a:r>
              <a:rPr lang="en-US" altLang="ko-KR" sz="800" dirty="0" err="1" smtClean="0"/>
              <a:t>img</a:t>
            </a:r>
            <a:r>
              <a:rPr lang="en-US" altLang="ko-KR" sz="800" dirty="0" smtClean="0"/>
              <a:t> </a:t>
            </a:r>
            <a:r>
              <a:rPr lang="en-US" altLang="ko-KR" sz="800" dirty="0" err="1" smtClean="0"/>
              <a:t>src</a:t>
            </a:r>
            <a:r>
              <a:rPr lang="en-US" altLang="ko-KR" sz="800" dirty="0" smtClean="0"/>
              <a:t>=“…”&gt;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494098" y="2507339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&lt;div style=“…”&gt;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29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292469" y="1055086"/>
            <a:ext cx="8440616" cy="3789476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9" y="1182581"/>
            <a:ext cx="8156481" cy="35425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98406" y="1754071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8699" y="1754071"/>
            <a:ext cx="2222256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8700" y="2384906"/>
            <a:ext cx="1008916" cy="1384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41000" y="3926491"/>
            <a:ext cx="3784354" cy="7598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7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512277" y="211024"/>
            <a:ext cx="7658100" cy="420271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1" y="345809"/>
            <a:ext cx="7339293" cy="2419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1" y="2897066"/>
            <a:ext cx="3771919" cy="1375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074" y="2897066"/>
            <a:ext cx="3504100" cy="13759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33575" y="822087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89760" y="822087"/>
            <a:ext cx="2899263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89761" y="1487259"/>
            <a:ext cx="1738678" cy="684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38338" y="370010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93269" y="374406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7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097935" y="211024"/>
            <a:ext cx="4611096" cy="332348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12278" y="211024"/>
            <a:ext cx="3771900" cy="4528030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49" y="505924"/>
            <a:ext cx="3458938" cy="2483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49" y="3117240"/>
            <a:ext cx="3458938" cy="1451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9549" y="237401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 화면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Probe,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Validate)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01907" y="1667794"/>
            <a:ext cx="2353670" cy="106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40361" y="3973950"/>
            <a:ext cx="2415216" cy="4485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36" y="505924"/>
            <a:ext cx="2292258" cy="15316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7935" y="237401"/>
            <a:ext cx="1693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Prettier </a:t>
            </a:r>
            <a:r>
              <a:rPr lang="ko-KR" altLang="en-US" sz="1000" b="1" dirty="0" smtClean="0">
                <a:latin typeface="+mn-ea"/>
              </a:rPr>
              <a:t>설정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err="1" smtClean="0">
                <a:latin typeface="+mn-ea"/>
              </a:rPr>
              <a:t>사용안함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36" y="2201101"/>
            <a:ext cx="4189064" cy="11424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67347" y="787315"/>
            <a:ext cx="1252298" cy="364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90249" y="1572642"/>
            <a:ext cx="1038289" cy="124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14" idx="3"/>
            <a:endCxn id="15" idx="0"/>
          </p:cNvCxnSpPr>
          <p:nvPr/>
        </p:nvCxnSpPr>
        <p:spPr>
          <a:xfrm>
            <a:off x="7719645" y="969554"/>
            <a:ext cx="289749" cy="603088"/>
          </a:xfrm>
          <a:prstGeom prst="curvedConnector2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472665" y="2734408"/>
            <a:ext cx="2955012" cy="4074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7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41840" y="114726"/>
            <a:ext cx="4976446" cy="61809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8" y="597839"/>
            <a:ext cx="4512603" cy="2864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65" y="211401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상대 경로 사용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6199" y="2013438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6223" y="1661574"/>
            <a:ext cx="2864330" cy="184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6015" y="2377309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199" y="1881553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5418" y="3462666"/>
            <a:ext cx="4413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상대경로로 설정하는 예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err="1" smtClean="0">
                <a:latin typeface="+mn-ea"/>
              </a:rPr>
              <a:t>App.vue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콤포넌트</a:t>
            </a:r>
            <a:r>
              <a:rPr lang="ko-KR" altLang="en-US" sz="1000" dirty="0" smtClean="0">
                <a:latin typeface="+mn-ea"/>
              </a:rPr>
              <a:t> 사용은 위의 그림처럼 일반적이다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2" name="구부러진 연결선 11"/>
          <p:cNvCxnSpPr>
            <a:stCxn id="7" idx="3"/>
            <a:endCxn id="10" idx="3"/>
          </p:cNvCxnSpPr>
          <p:nvPr/>
        </p:nvCxnSpPr>
        <p:spPr>
          <a:xfrm flipV="1">
            <a:off x="1793631" y="1934308"/>
            <a:ext cx="12700" cy="13188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8" y="3919865"/>
            <a:ext cx="4516817" cy="18982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12483" y="4794193"/>
            <a:ext cx="2446378" cy="1616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6441" y="5445338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6441" y="5109132"/>
            <a:ext cx="769944" cy="1486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3"/>
            <a:endCxn id="17" idx="3"/>
          </p:cNvCxnSpPr>
          <p:nvPr/>
        </p:nvCxnSpPr>
        <p:spPr>
          <a:xfrm flipH="1">
            <a:off x="1713388" y="5183466"/>
            <a:ext cx="132997" cy="334914"/>
          </a:xfrm>
          <a:prstGeom prst="curvedConnector3">
            <a:avLst>
              <a:gd name="adj1" fmla="val -171884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5418" y="5818163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Demo.vue</a:t>
            </a:r>
            <a:r>
              <a:rPr lang="ko-KR" altLang="en-US" sz="1000" dirty="0" smtClean="0">
                <a:latin typeface="+mn-ea"/>
              </a:rPr>
              <a:t>를 사용하기 위해서는 위의 그림과 같이 복잡한</a:t>
            </a:r>
            <a:endParaRPr lang="en-US" altLang="ko-KR" sz="1000" dirty="0" smtClean="0">
              <a:latin typeface="+mn-ea"/>
            </a:endParaRPr>
          </a:p>
          <a:p>
            <a:r>
              <a:rPr lang="ko-KR" altLang="en-US" sz="1000" dirty="0" err="1" smtClean="0">
                <a:latin typeface="+mn-ea"/>
              </a:rPr>
              <a:t>상대경로를</a:t>
            </a:r>
            <a:r>
              <a:rPr lang="ko-KR" altLang="en-US" sz="1000" dirty="0" smtClean="0">
                <a:latin typeface="+mn-ea"/>
              </a:rPr>
              <a:t> 직접 입력해야 한다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05753" y="158269"/>
            <a:ext cx="4891201" cy="57237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91478" y="254944"/>
            <a:ext cx="2137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VSCode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설정을 통한 절대 사용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30" y="589399"/>
            <a:ext cx="4521686" cy="471219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190598" y="3079108"/>
            <a:ext cx="676194" cy="1652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63771" y="998262"/>
            <a:ext cx="1191244" cy="2246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943196" y="4541328"/>
            <a:ext cx="2352595" cy="1537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075030" y="5380539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-. ‘</a:t>
            </a:r>
            <a:r>
              <a:rPr lang="en-US" altLang="ko-KR" sz="1000" dirty="0" err="1" smtClean="0">
                <a:latin typeface="+mn-ea"/>
              </a:rPr>
              <a:t>jsconfig.json</a:t>
            </a:r>
            <a:r>
              <a:rPr lang="en-US" altLang="ko-KR" sz="1000" dirty="0" smtClean="0">
                <a:latin typeface="+mn-ea"/>
              </a:rPr>
              <a:t>’ </a:t>
            </a:r>
            <a:r>
              <a:rPr lang="ko-KR" altLang="en-US" sz="1000" dirty="0" smtClean="0">
                <a:latin typeface="+mn-ea"/>
              </a:rPr>
              <a:t>파일을 통하여</a:t>
            </a:r>
            <a:r>
              <a:rPr lang="en-US" altLang="ko-KR" sz="1000" dirty="0" err="1" smtClean="0">
                <a:latin typeface="+mn-ea"/>
              </a:rPr>
              <a:t>VSCode</a:t>
            </a:r>
            <a:r>
              <a:rPr lang="ko-KR" altLang="en-US" sz="1000" dirty="0" smtClean="0">
                <a:latin typeface="+mn-ea"/>
              </a:rPr>
              <a:t>의 컴파일 설정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제외</a:t>
            </a:r>
            <a:r>
              <a:rPr lang="en-US" altLang="ko-KR" sz="1000" dirty="0" smtClean="0">
                <a:latin typeface="+mn-ea"/>
              </a:rPr>
              <a:t>) </a:t>
            </a:r>
            <a:r>
              <a:rPr lang="ko-KR" altLang="en-US" sz="1000" dirty="0" smtClean="0">
                <a:latin typeface="+mn-ea"/>
              </a:rPr>
              <a:t>가능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-. ‘~’, ‘@’</a:t>
            </a:r>
            <a:r>
              <a:rPr lang="ko-KR" altLang="en-US" sz="1000" dirty="0" smtClean="0">
                <a:latin typeface="+mn-ea"/>
              </a:rPr>
              <a:t>에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대한 경로를 활용하면 절대 경로를 사용 가능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137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3794" y="236646"/>
            <a:ext cx="10418045" cy="585935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565" y="298478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일반적인 코드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7177" y="298478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코드 </a:t>
            </a:r>
            <a:r>
              <a:rPr lang="ko-KR" altLang="en-US" sz="1000" b="1" dirty="0" err="1" smtClean="0">
                <a:latin typeface="+mn-ea"/>
              </a:rPr>
              <a:t>스플리팅</a:t>
            </a:r>
            <a:r>
              <a:rPr lang="ko-KR" altLang="en-US" sz="1000" b="1" dirty="0" smtClean="0">
                <a:latin typeface="+mn-ea"/>
              </a:rPr>
              <a:t> 적용 코드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7" y="2689548"/>
            <a:ext cx="4554720" cy="163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" y="4453228"/>
            <a:ext cx="4554720" cy="1407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7" y="600179"/>
            <a:ext cx="4554720" cy="18818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925" y="563292"/>
            <a:ext cx="4605159" cy="2126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24" y="2854513"/>
            <a:ext cx="4605159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3795" y="236646"/>
            <a:ext cx="3214425" cy="3519918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19304" y="4446149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83048" y="4446149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19304" y="479719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App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19009" y="1166358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LoginPage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98302" y="1166358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AppHeader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19008" y="1750394"/>
            <a:ext cx="830093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LoginForm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구부러진 연결선 10"/>
          <p:cNvCxnSpPr/>
          <p:nvPr/>
        </p:nvCxnSpPr>
        <p:spPr>
          <a:xfrm rot="16200000" flipH="1">
            <a:off x="6343676" y="1045251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00000">
            <a:off x="1871971" y="1718672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bus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구부러진 연결선 13"/>
          <p:cNvCxnSpPr>
            <a:stCxn id="10" idx="1"/>
            <a:endCxn id="8" idx="1"/>
          </p:cNvCxnSpPr>
          <p:nvPr/>
        </p:nvCxnSpPr>
        <p:spPr>
          <a:xfrm rot="10800000" flipH="1">
            <a:off x="819007" y="1352086"/>
            <a:ext cx="1" cy="520302"/>
          </a:xfrm>
          <a:prstGeom prst="curvedConnector3">
            <a:avLst>
              <a:gd name="adj1" fmla="val -228600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0"/>
            <a:endCxn id="7" idx="1"/>
          </p:cNvCxnSpPr>
          <p:nvPr/>
        </p:nvCxnSpPr>
        <p:spPr>
          <a:xfrm rot="5400000" flipH="1" flipV="1">
            <a:off x="1301420" y="748475"/>
            <a:ext cx="392096" cy="44367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7" idx="3"/>
            <a:endCxn id="9" idx="0"/>
          </p:cNvCxnSpPr>
          <p:nvPr/>
        </p:nvCxnSpPr>
        <p:spPr>
          <a:xfrm>
            <a:off x="2498302" y="774262"/>
            <a:ext cx="456624" cy="392096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577270" y="167126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34054" y="947825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68352" y="695131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390789" y="145899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1254255" y="753322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2554861" y="806514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270" y="2468293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1. Component Communication</a:t>
            </a:r>
          </a:p>
          <a:p>
            <a:r>
              <a:rPr lang="en-US" altLang="ko-KR" sz="800" b="1" dirty="0" smtClean="0"/>
              <a:t>  -. </a:t>
            </a:r>
            <a:r>
              <a:rPr lang="ko-KR" altLang="en-US" sz="800" b="1" dirty="0" smtClean="0"/>
              <a:t>하위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상위 </a:t>
            </a:r>
            <a:r>
              <a:rPr lang="en-US" altLang="ko-KR" sz="800" b="1" dirty="0" smtClean="0"/>
              <a:t>: event emit</a:t>
            </a:r>
            <a:r>
              <a:rPr lang="ko-KR" altLang="en-US" sz="800" b="1" dirty="0" smtClean="0"/>
              <a:t>으로 전달</a:t>
            </a:r>
            <a:endParaRPr lang="en-US" altLang="ko-KR" sz="800" b="1" dirty="0" smtClean="0"/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</a:t>
            </a:r>
            <a:r>
              <a:rPr lang="ko-KR" altLang="en-US" sz="800" b="1" dirty="0" smtClean="0"/>
              <a:t>상위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하위 </a:t>
            </a:r>
            <a:r>
              <a:rPr lang="en-US" altLang="ko-KR" sz="800" b="1" dirty="0" smtClean="0"/>
              <a:t>: props</a:t>
            </a:r>
            <a:r>
              <a:rPr lang="ko-KR" altLang="en-US" sz="800" b="1" dirty="0" smtClean="0"/>
              <a:t>로 전달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2. Event bus</a:t>
            </a:r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</a:t>
            </a:r>
            <a:r>
              <a:rPr lang="ko-KR" altLang="en-US" sz="800" b="1" dirty="0" smtClean="0"/>
              <a:t>소스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대상 </a:t>
            </a:r>
            <a:r>
              <a:rPr lang="en-US" altLang="ko-KR" sz="800" b="1" dirty="0" smtClean="0"/>
              <a:t>: </a:t>
            </a:r>
            <a:r>
              <a:rPr lang="ko-KR" altLang="en-US" sz="800" b="1" dirty="0" smtClean="0"/>
              <a:t>이벤트 버스로 전달</a:t>
            </a:r>
            <a:endParaRPr lang="en-US" altLang="ko-KR" sz="800" b="1" dirty="0" smtClean="0"/>
          </a:p>
          <a:p>
            <a:endParaRPr lang="en-US" altLang="ko-KR" sz="800" b="1" dirty="0"/>
          </a:p>
          <a:p>
            <a:r>
              <a:rPr lang="en-US" altLang="ko-KR" sz="800" b="1" dirty="0" smtClean="0"/>
              <a:t>3. </a:t>
            </a:r>
            <a:r>
              <a:rPr lang="en-US" altLang="ko-KR" sz="800" b="1" dirty="0" err="1" smtClean="0"/>
              <a:t>Vuex</a:t>
            </a:r>
            <a:endParaRPr lang="en-US" altLang="ko-KR" sz="800" b="1" dirty="0" smtClean="0"/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Store : </a:t>
            </a:r>
            <a:r>
              <a:rPr lang="ko-KR" altLang="en-US" sz="800" b="1" dirty="0" smtClean="0"/>
              <a:t>저장 및 사용</a:t>
            </a:r>
            <a:endParaRPr lang="en-US" altLang="ko-KR" sz="800" b="1" dirty="0"/>
          </a:p>
        </p:txBody>
      </p:sp>
      <p:cxnSp>
        <p:nvCxnSpPr>
          <p:cNvPr id="29" name="구부러진 연결선 28"/>
          <p:cNvCxnSpPr>
            <a:stCxn id="10" idx="3"/>
            <a:endCxn id="9" idx="2"/>
          </p:cNvCxnSpPr>
          <p:nvPr/>
        </p:nvCxnSpPr>
        <p:spPr>
          <a:xfrm flipV="1">
            <a:off x="1649101" y="1537814"/>
            <a:ext cx="1305825" cy="33457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730939" y="1786345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9386" y="298641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데이터 전달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83573" y="2191503"/>
            <a:ext cx="778998" cy="3528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Store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5" name="구부러진 연결선 34"/>
          <p:cNvCxnSpPr>
            <a:stCxn id="10" idx="2"/>
            <a:endCxn id="34" idx="1"/>
          </p:cNvCxnSpPr>
          <p:nvPr/>
        </p:nvCxnSpPr>
        <p:spPr>
          <a:xfrm rot="16200000" flipH="1">
            <a:off x="1772052" y="1456384"/>
            <a:ext cx="373525" cy="1449518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9" idx="3"/>
            <a:endCxn id="34" idx="0"/>
          </p:cNvCxnSpPr>
          <p:nvPr/>
        </p:nvCxnSpPr>
        <p:spPr>
          <a:xfrm flipH="1">
            <a:off x="3073072" y="1352086"/>
            <a:ext cx="338478" cy="839417"/>
          </a:xfrm>
          <a:prstGeom prst="curvedConnector4">
            <a:avLst>
              <a:gd name="adj1" fmla="val -67538"/>
              <a:gd name="adj2" fmla="val 6106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1298133" y="205604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62572" y="134327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900000">
            <a:off x="1523582" y="216297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set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 rot="900000">
            <a:off x="3147421" y="1654373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get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657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30125" y="808145"/>
            <a:ext cx="5713575" cy="4361731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486439"/>
            <a:ext cx="5455262" cy="253763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930278" y="1667519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cookies.js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7" idx="2"/>
            <a:endCxn id="5" idx="2"/>
          </p:cNvCxnSpPr>
          <p:nvPr/>
        </p:nvCxnSpPr>
        <p:spPr>
          <a:xfrm rot="5400000">
            <a:off x="2593568" y="1326247"/>
            <a:ext cx="506063" cy="919393"/>
          </a:xfrm>
          <a:prstGeom prst="curvedConnector3">
            <a:avLst>
              <a:gd name="adj1" fmla="val 1451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737197" y="943826"/>
            <a:ext cx="1138196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</a:rPr>
              <a:t>LoginForm.vue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00" y="1371440"/>
            <a:ext cx="2890839" cy="96361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11361" y="4492698"/>
            <a:ext cx="975542" cy="16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90458" y="3043980"/>
            <a:ext cx="4112566" cy="314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30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727761" y="436328"/>
            <a:ext cx="4890524" cy="1575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4975" y="1146927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3144" y="1146927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Dispatcher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1313" y="1146927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49482" y="1146927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>
            <a:stCxn id="25" idx="3"/>
            <a:endCxn id="26" idx="1"/>
          </p:cNvCxnSpPr>
          <p:nvPr/>
        </p:nvCxnSpPr>
        <p:spPr>
          <a:xfrm>
            <a:off x="1863969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3042138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3"/>
            <a:endCxn id="28" idx="1"/>
          </p:cNvCxnSpPr>
          <p:nvPr/>
        </p:nvCxnSpPr>
        <p:spPr>
          <a:xfrm>
            <a:off x="4220307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37235" y="164915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이벤트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smtClean="0"/>
              <a:t>입력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2181958" y="164915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메서드</a:t>
            </a:r>
            <a:endParaRPr lang="en-US" altLang="ko-KR" sz="800" dirty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err="1" smtClean="0"/>
              <a:t>데이터변경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453903" y="164915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데이터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(Display)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4781953" y="1646910"/>
            <a:ext cx="284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/>
              <a:t>UI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43522" y="296727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Flux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>
          <a:xfrm>
            <a:off x="727761" y="2426933"/>
            <a:ext cx="4890524" cy="1084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522" y="2303822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/>
              <a:t>Mvc</a:t>
            </a:r>
            <a:endParaRPr lang="ko-KR" altLang="en-US" sz="10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32964" y="2608222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Controller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77551" y="2608222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22138" y="2608221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2181958" y="2852200"/>
            <a:ext cx="4955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3626545" y="2799447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3626545" y="2923215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27761" y="3511675"/>
            <a:ext cx="4014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페이스북 채팅 </a:t>
            </a:r>
            <a:r>
              <a:rPr lang="en-US" altLang="ko-KR" sz="800" dirty="0" smtClean="0"/>
              <a:t>UI : </a:t>
            </a:r>
            <a:r>
              <a:rPr lang="ko-KR" altLang="en-US" sz="800" dirty="0" smtClean="0"/>
              <a:t>앱의 </a:t>
            </a:r>
            <a:r>
              <a:rPr lang="en-US" altLang="ko-KR" sz="800" dirty="0" smtClean="0"/>
              <a:t>Component</a:t>
            </a:r>
            <a:r>
              <a:rPr lang="ko-KR" altLang="en-US" sz="800" dirty="0" smtClean="0"/>
              <a:t>가 복잡해지면 업데이트 루프 또한 복잡해 진다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271313" y="532955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9" name="꺾인 연결선 58"/>
          <p:cNvCxnSpPr>
            <a:stCxn id="28" idx="0"/>
            <a:endCxn id="58" idx="3"/>
          </p:cNvCxnSpPr>
          <p:nvPr/>
        </p:nvCxnSpPr>
        <p:spPr>
          <a:xfrm rot="16200000" flipV="1">
            <a:off x="4387146" y="610094"/>
            <a:ext cx="369994" cy="703672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8" idx="1"/>
            <a:endCxn id="26" idx="0"/>
          </p:cNvCxnSpPr>
          <p:nvPr/>
        </p:nvCxnSpPr>
        <p:spPr>
          <a:xfrm rot="10800000" flipV="1">
            <a:off x="2567641" y="776933"/>
            <a:ext cx="703672" cy="36999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27761" y="2016241"/>
            <a:ext cx="17315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데이터의 흐름이 </a:t>
            </a:r>
            <a:r>
              <a:rPr lang="ko-KR" altLang="en-US" sz="800" dirty="0" err="1" smtClean="0"/>
              <a:t>단방향으로</a:t>
            </a:r>
            <a:r>
              <a:rPr lang="ko-KR" altLang="en-US" sz="800" dirty="0" smtClean="0"/>
              <a:t> 처리</a:t>
            </a:r>
            <a:endParaRPr lang="ko-KR" altLang="en-US" sz="8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1" y="3967837"/>
            <a:ext cx="3933825" cy="2228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78" y="3967837"/>
            <a:ext cx="4575395" cy="2228850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>
            <a:off x="4742001" y="4783323"/>
            <a:ext cx="501162" cy="59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5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5" y="3310306"/>
            <a:ext cx="6133809" cy="3465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5" y="236660"/>
            <a:ext cx="611505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91306" y="1160585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1306" y="1701312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1306" y="2246436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05209" y="1151793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5209" y="1692520"/>
            <a:ext cx="1485535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05209" y="2235445"/>
            <a:ext cx="1485535" cy="49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5209" y="2762984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1"/>
            <a:endCxn id="6" idx="3"/>
          </p:cNvCxnSpPr>
          <p:nvPr/>
        </p:nvCxnSpPr>
        <p:spPr>
          <a:xfrm flipH="1">
            <a:off x="1987060" y="1411166"/>
            <a:ext cx="1618149" cy="8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1"/>
            <a:endCxn id="7" idx="3"/>
          </p:cNvCxnSpPr>
          <p:nvPr/>
        </p:nvCxnSpPr>
        <p:spPr>
          <a:xfrm flipH="1">
            <a:off x="1987060" y="1949695"/>
            <a:ext cx="1618149" cy="10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1"/>
            <a:endCxn id="8" idx="3"/>
          </p:cNvCxnSpPr>
          <p:nvPr/>
        </p:nvCxnSpPr>
        <p:spPr>
          <a:xfrm flipH="1" flipV="1">
            <a:off x="1987060" y="2505809"/>
            <a:ext cx="1618149" cy="516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1"/>
            <a:endCxn id="7" idx="3"/>
          </p:cNvCxnSpPr>
          <p:nvPr/>
        </p:nvCxnSpPr>
        <p:spPr>
          <a:xfrm flipH="1" flipV="1">
            <a:off x="1987060" y="1960685"/>
            <a:ext cx="1618149" cy="524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09663" y="209474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solidFill>
                  <a:schemeClr val="bg1"/>
                </a:solidFill>
              </a:rPr>
              <a:t>async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46" y="1411166"/>
            <a:ext cx="5781675" cy="433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79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538654" y="149469"/>
            <a:ext cx="8264769" cy="6573386"/>
          </a:xfrm>
          <a:prstGeom prst="roundRect">
            <a:avLst>
              <a:gd name="adj" fmla="val 1553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29" y="264869"/>
            <a:ext cx="4465393" cy="3228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7294" y="3493862"/>
            <a:ext cx="3491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npm</a:t>
            </a:r>
            <a:r>
              <a:rPr lang="en-US" altLang="ko-KR" sz="800" b="1" dirty="0" smtClean="0"/>
              <a:t> install </a:t>
            </a:r>
            <a:r>
              <a:rPr lang="en-US" altLang="ko-KR" sz="800" b="1" dirty="0" err="1" smtClean="0"/>
              <a:t>Vuex</a:t>
            </a:r>
            <a:r>
              <a:rPr lang="en-US" altLang="ko-KR" sz="800" b="1" dirty="0" smtClean="0"/>
              <a:t> –save</a:t>
            </a:r>
            <a:r>
              <a:rPr lang="ko-KR" altLang="en-US" sz="800" b="1" dirty="0" smtClean="0"/>
              <a:t>로 라이브러리 설치 </a:t>
            </a:r>
            <a:r>
              <a:rPr lang="en-US" altLang="ko-KR" sz="800" b="1" dirty="0" smtClean="0"/>
              <a:t>&gt; store/store.js </a:t>
            </a:r>
            <a:r>
              <a:rPr lang="ko-KR" altLang="en-US" sz="800" b="1" dirty="0" smtClean="0"/>
              <a:t>파일 정의</a:t>
            </a:r>
            <a:endParaRPr lang="ko-KR" altLang="en-US" sz="800" b="1" dirty="0"/>
          </a:p>
        </p:txBody>
      </p:sp>
      <p:sp>
        <p:nvSpPr>
          <p:cNvPr id="6" name="직사각형 5"/>
          <p:cNvSpPr/>
          <p:nvPr/>
        </p:nvSpPr>
        <p:spPr>
          <a:xfrm>
            <a:off x="1698013" y="650631"/>
            <a:ext cx="842964" cy="158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85" y="264870"/>
            <a:ext cx="2830106" cy="1889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04764" y="2154116"/>
            <a:ext cx="1295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main.js &gt; import store</a:t>
            </a:r>
            <a:endParaRPr lang="ko-KR" altLang="en-US" sz="800" b="1" dirty="0"/>
          </a:p>
        </p:txBody>
      </p:sp>
      <p:sp>
        <p:nvSpPr>
          <p:cNvPr id="9" name="직사각형 8"/>
          <p:cNvSpPr/>
          <p:nvPr/>
        </p:nvSpPr>
        <p:spPr>
          <a:xfrm>
            <a:off x="6855068" y="641839"/>
            <a:ext cx="2790093" cy="17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9884" y="1721103"/>
            <a:ext cx="509956" cy="169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29" y="3870831"/>
            <a:ext cx="7987162" cy="26146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28038" y="4388487"/>
            <a:ext cx="2057402" cy="192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24671" y="6507411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r>
              <a:rPr lang="en-US" altLang="ko-KR" sz="800" b="1" dirty="0" smtClean="0"/>
              <a:t> &gt; </a:t>
            </a:r>
            <a:r>
              <a:rPr lang="ko-KR" altLang="en-US" sz="800" b="1" dirty="0" smtClean="0"/>
              <a:t>선언한 </a:t>
            </a:r>
            <a:r>
              <a:rPr lang="en-US" altLang="ko-KR" sz="800" b="1" dirty="0" smtClean="0"/>
              <a:t>“store”</a:t>
            </a:r>
            <a:r>
              <a:rPr lang="ko-KR" altLang="en-US" sz="800" b="1" dirty="0" smtClean="0"/>
              <a:t>의 </a:t>
            </a:r>
            <a:r>
              <a:rPr lang="en-US" altLang="ko-KR" sz="800" b="1" dirty="0" smtClean="0"/>
              <a:t>“state”</a:t>
            </a:r>
            <a:r>
              <a:rPr lang="ko-KR" altLang="en-US" sz="800" b="1" dirty="0" smtClean="0"/>
              <a:t>에 접근</a:t>
            </a:r>
            <a:endParaRPr lang="ko-KR" altLang="en-US" sz="8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6241072" y="910554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999532" y="2713535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7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93" y="587266"/>
            <a:ext cx="4699123" cy="3522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1442519" y="2184424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TodoFooter.vue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2519" y="2606455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TodoHeader.vue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42519" y="3028486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2519" y="3450517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42519" y="1762393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13759" y="2576147"/>
            <a:ext cx="1174663" cy="422031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5" idx="3"/>
            <a:endCxn id="10" idx="1"/>
          </p:cNvCxnSpPr>
          <p:nvPr/>
        </p:nvCxnSpPr>
        <p:spPr>
          <a:xfrm>
            <a:off x="2514605" y="2362703"/>
            <a:ext cx="399154" cy="4244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>
          <a:xfrm>
            <a:off x="2514605" y="2784734"/>
            <a:ext cx="399154" cy="24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0" idx="1"/>
          </p:cNvCxnSpPr>
          <p:nvPr/>
        </p:nvCxnSpPr>
        <p:spPr>
          <a:xfrm flipV="1">
            <a:off x="2514605" y="2787163"/>
            <a:ext cx="399154" cy="4196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8" idx="3"/>
            <a:endCxn id="10" idx="1"/>
          </p:cNvCxnSpPr>
          <p:nvPr/>
        </p:nvCxnSpPr>
        <p:spPr>
          <a:xfrm flipV="1">
            <a:off x="2514605" y="2787163"/>
            <a:ext cx="399154" cy="8416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3"/>
            <a:endCxn id="10" idx="1"/>
          </p:cNvCxnSpPr>
          <p:nvPr/>
        </p:nvCxnSpPr>
        <p:spPr>
          <a:xfrm>
            <a:off x="2514605" y="1940672"/>
            <a:ext cx="399154" cy="84649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3"/>
          </p:cNvCxnSpPr>
          <p:nvPr/>
        </p:nvCxnSpPr>
        <p:spPr>
          <a:xfrm flipV="1">
            <a:off x="4088422" y="2013438"/>
            <a:ext cx="1459524" cy="773725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583115" y="2022231"/>
            <a:ext cx="378070" cy="349263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099538" y="2971802"/>
            <a:ext cx="641839" cy="316521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996110" y="2708031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6738" y="216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40857" y="299817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6216" y="4166575"/>
            <a:ext cx="61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각 </a:t>
            </a:r>
            <a:r>
              <a:rPr lang="ko-KR" altLang="en-US" sz="800" dirty="0" err="1" smtClean="0"/>
              <a:t>콤포넌트</a:t>
            </a:r>
            <a:r>
              <a:rPr lang="en-US" altLang="ko-KR" sz="800" dirty="0" smtClean="0"/>
              <a:t>(*.</a:t>
            </a:r>
            <a:r>
              <a:rPr lang="en-US" altLang="ko-KR" sz="800" dirty="0" err="1" smtClean="0"/>
              <a:t>vue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에서 </a:t>
            </a:r>
            <a:r>
              <a:rPr lang="en-US" altLang="ko-KR" sz="800" dirty="0"/>
              <a:t>“this.$</a:t>
            </a:r>
            <a:r>
              <a:rPr lang="en-US" altLang="ko-KR" sz="800" dirty="0" err="1"/>
              <a:t>store.commit</a:t>
            </a:r>
            <a:r>
              <a:rPr lang="en-US" altLang="ko-KR" sz="800" dirty="0"/>
              <a:t>('</a:t>
            </a:r>
            <a:r>
              <a:rPr lang="en-US" altLang="ko-KR" sz="800" dirty="0" err="1"/>
              <a:t>addOneItem</a:t>
            </a:r>
            <a:r>
              <a:rPr lang="en-US" altLang="ko-KR" sz="800" dirty="0"/>
              <a:t>', text</a:t>
            </a:r>
            <a:r>
              <a:rPr lang="en-US" altLang="ko-KR" sz="800" dirty="0" smtClean="0"/>
              <a:t>);”</a:t>
            </a:r>
            <a:r>
              <a:rPr lang="ko-KR" altLang="en-US" sz="800" dirty="0" smtClean="0"/>
              <a:t>와 같이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의 접근하여 </a:t>
            </a:r>
            <a:r>
              <a:rPr lang="en-US" altLang="ko-KR" sz="800" dirty="0" smtClean="0"/>
              <a:t>commit</a:t>
            </a:r>
            <a:r>
              <a:rPr lang="ko-KR" altLang="en-US" sz="800" dirty="0" smtClean="0"/>
              <a:t>을 통하여 </a:t>
            </a:r>
            <a:r>
              <a:rPr lang="en-US" altLang="ko-KR" sz="800" dirty="0" smtClean="0"/>
              <a:t>mutations method</a:t>
            </a:r>
            <a:r>
              <a:rPr lang="ko-KR" altLang="en-US" sz="800" dirty="0" smtClean="0"/>
              <a:t>에 접근 한다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-. mutations method</a:t>
            </a:r>
            <a:r>
              <a:rPr lang="ko-KR" altLang="en-US" sz="800" dirty="0" smtClean="0"/>
              <a:t>에 접근할 때 </a:t>
            </a:r>
            <a:r>
              <a:rPr lang="en-US" altLang="ko-KR" sz="800" dirty="0" smtClean="0"/>
              <a:t>“</a:t>
            </a:r>
            <a:r>
              <a:rPr lang="en-US" altLang="ko-KR" sz="800" dirty="0" err="1" smtClean="0"/>
              <a:t>Devtools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는 </a:t>
            </a:r>
            <a:r>
              <a:rPr lang="en-US" altLang="ko-KR" sz="800" dirty="0"/>
              <a:t>“</a:t>
            </a:r>
            <a:r>
              <a:rPr lang="en-US" altLang="ko-KR" sz="800" dirty="0" smtClean="0"/>
              <a:t>payload”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값과 같이 사용 가능 하다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해당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에 있는 </a:t>
            </a:r>
            <a:r>
              <a:rPr lang="en-US" altLang="ko-KR" sz="800" dirty="0" smtClean="0"/>
              <a:t>state </a:t>
            </a:r>
            <a:r>
              <a:rPr lang="ko-KR" altLang="en-US" sz="800" dirty="0" smtClean="0"/>
              <a:t>에 접근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변경 관리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2388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143000" y="1371600"/>
            <a:ext cx="3824654" cy="1608992"/>
          </a:xfrm>
          <a:prstGeom prst="roundRect">
            <a:avLst>
              <a:gd name="adj" fmla="val 57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4605" y="1590479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18575" y="1590478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10635" y="1590479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4605" y="2434541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Store.js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11" name="구부러진 연결선 10"/>
          <p:cNvCxnSpPr>
            <a:stCxn id="8" idx="2"/>
            <a:endCxn id="9" idx="1"/>
          </p:cNvCxnSpPr>
          <p:nvPr/>
        </p:nvCxnSpPr>
        <p:spPr>
          <a:xfrm rot="16200000" flipH="1">
            <a:off x="1847749" y="1945964"/>
            <a:ext cx="665784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6" idx="2"/>
            <a:endCxn id="9" idx="0"/>
          </p:cNvCxnSpPr>
          <p:nvPr/>
        </p:nvCxnSpPr>
        <p:spPr>
          <a:xfrm rot="5400000">
            <a:off x="2806896" y="2190788"/>
            <a:ext cx="48750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7" idx="2"/>
            <a:endCxn id="9" idx="3"/>
          </p:cNvCxnSpPr>
          <p:nvPr/>
        </p:nvCxnSpPr>
        <p:spPr>
          <a:xfrm rot="5400000">
            <a:off x="3587763" y="1945964"/>
            <a:ext cx="665785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5079" y="2033706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65280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0.3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62899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2.2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9806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89433" y="63952"/>
            <a:ext cx="9090897" cy="6741295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349" y="3648320"/>
            <a:ext cx="3594223" cy="3042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6" y="3648320"/>
            <a:ext cx="5068765" cy="30442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6" y="312542"/>
            <a:ext cx="5671405" cy="3047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349" y="343287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store.js</a:t>
            </a:r>
            <a:endParaRPr lang="ko-KR" altLang="en-US" sz="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4226" y="97547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4226" y="3432876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10" name="직사각형 9"/>
          <p:cNvSpPr/>
          <p:nvPr/>
        </p:nvSpPr>
        <p:spPr>
          <a:xfrm>
            <a:off x="6701200" y="5363431"/>
            <a:ext cx="2400301" cy="90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92113" y="4636479"/>
            <a:ext cx="3795349" cy="162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31622" y="4255478"/>
            <a:ext cx="2540278" cy="19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70837" y="1245450"/>
            <a:ext cx="967155" cy="17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1"/>
            <a:endCxn id="11" idx="3"/>
          </p:cNvCxnSpPr>
          <p:nvPr/>
        </p:nvCxnSpPr>
        <p:spPr>
          <a:xfrm flipH="1" flipV="1">
            <a:off x="5187462" y="5448302"/>
            <a:ext cx="1513738" cy="367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0"/>
            <a:endCxn id="13" idx="2"/>
          </p:cNvCxnSpPr>
          <p:nvPr/>
        </p:nvCxnSpPr>
        <p:spPr>
          <a:xfrm flipV="1">
            <a:off x="3289788" y="1424356"/>
            <a:ext cx="1264627" cy="32121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6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033737" y="260576"/>
            <a:ext cx="10299548" cy="4979640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419422"/>
            <a:ext cx="4697657" cy="4145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6154" y="1474050"/>
            <a:ext cx="1055077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50478" y="2672734"/>
            <a:ext cx="762000" cy="184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47800" y="3220788"/>
            <a:ext cx="1664677" cy="410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2102" y="4141050"/>
            <a:ext cx="3185744" cy="17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71347" y="2552700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92470" y="322078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17023" y="157382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0775" y="4565397"/>
            <a:ext cx="478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1. </a:t>
            </a:r>
            <a:r>
              <a:rPr lang="en-US" altLang="ko-KR" sz="800" dirty="0" err="1" smtClean="0"/>
              <a:t>mapMutations</a:t>
            </a:r>
            <a:r>
              <a:rPr lang="en-US" altLang="ko-KR" sz="800" dirty="0" smtClean="0"/>
              <a:t> import</a:t>
            </a:r>
          </a:p>
          <a:p>
            <a:r>
              <a:rPr lang="en-US" altLang="ko-KR" sz="800" dirty="0" smtClean="0"/>
              <a:t>2. …</a:t>
            </a:r>
            <a:r>
              <a:rPr lang="en-US" altLang="ko-KR" sz="800" dirty="0" err="1" smtClean="0"/>
              <a:t>mapMutations</a:t>
            </a:r>
            <a:r>
              <a:rPr lang="ko-KR" altLang="en-US" sz="800" dirty="0" smtClean="0"/>
              <a:t>를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사용하여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store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를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이름으로 호출</a:t>
            </a:r>
            <a:endParaRPr lang="en-US" altLang="ko-KR" sz="800" dirty="0" smtClean="0"/>
          </a:p>
          <a:p>
            <a:r>
              <a:rPr lang="en-US" altLang="ko-KR" sz="800" dirty="0" smtClean="0"/>
              <a:t>3. 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메서드의 </a:t>
            </a:r>
            <a:r>
              <a:rPr lang="en-US" altLang="ko-KR" sz="800" dirty="0" smtClean="0"/>
              <a:t>mutation helper </a:t>
            </a:r>
            <a:r>
              <a:rPr lang="ko-KR" altLang="en-US" sz="800" dirty="0" smtClean="0"/>
              <a:t>호출의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개수 맞춤</a:t>
            </a:r>
            <a:endParaRPr lang="en-US" altLang="ko-KR" sz="800" dirty="0" smtClean="0"/>
          </a:p>
          <a:p>
            <a:r>
              <a:rPr lang="en-US" altLang="ko-KR" sz="800" dirty="0" smtClean="0"/>
              <a:t>4. </a:t>
            </a:r>
            <a:r>
              <a:rPr lang="ko-KR" altLang="en-US" sz="800" dirty="0" smtClean="0"/>
              <a:t>기존의 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메서드에서 </a:t>
            </a:r>
            <a:r>
              <a:rPr lang="en-US" altLang="ko-KR" sz="800" dirty="0" err="1" smtClean="0"/>
              <a:t>store.commi</a:t>
            </a:r>
            <a:r>
              <a:rPr lang="ko-KR" altLang="en-US" sz="800" dirty="0" smtClean="0"/>
              <a:t>을 사용하여 </a:t>
            </a:r>
            <a:r>
              <a:rPr lang="en-US" altLang="ko-KR" sz="800" dirty="0" smtClean="0"/>
              <a:t>mutations </a:t>
            </a:r>
            <a:r>
              <a:rPr lang="ko-KR" altLang="en-US" sz="800" dirty="0" smtClean="0"/>
              <a:t>호출</a:t>
            </a:r>
            <a:endParaRPr lang="en-US" altLang="ko-KR" sz="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55" y="1712745"/>
            <a:ext cx="4595473" cy="210474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87562" y="2558560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99030" y="2791491"/>
            <a:ext cx="3730870" cy="707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88833" y="4019179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93850" y="4222687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93850" y="4251262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15" idx="1"/>
          </p:cNvCxnSpPr>
          <p:nvPr/>
        </p:nvCxnSpPr>
        <p:spPr>
          <a:xfrm flipV="1">
            <a:off x="3112477" y="3145415"/>
            <a:ext cx="3786553" cy="280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9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761</Words>
  <Application>Microsoft Office PowerPoint</Application>
  <PresentationFormat>와이드스크린</PresentationFormat>
  <Paragraphs>278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Walter</dc:creator>
  <cp:lastModifiedBy>Walter</cp:lastModifiedBy>
  <cp:revision>51</cp:revision>
  <dcterms:created xsi:type="dcterms:W3CDTF">2021-09-13T11:20:15Z</dcterms:created>
  <dcterms:modified xsi:type="dcterms:W3CDTF">2021-11-09T22:23:59Z</dcterms:modified>
</cp:coreProperties>
</file>